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register-to-make-an-entry-summary-declaration-in-northern-ireland" TargetMode="External"/><Relationship Id="rId1" Type="http://schemas.openxmlformats.org/officeDocument/2006/relationships/hyperlink" Target="https://www.gov.uk/guidance/register-to-make-an-entry-summary-declaration-in-great-britain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register-to-make-an-entry-summary-declaration-in-northern-ireland" TargetMode="External"/><Relationship Id="rId1" Type="http://schemas.openxmlformats.org/officeDocument/2006/relationships/hyperlink" Target="https://www.gov.uk/guidance/register-to-make-an-entry-summary-declaration-in-great-britai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273F9-7BA0-47DE-8AE2-762C695D061B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D0BF9E-B5DE-4F62-BFB1-6DA5D843D192}">
      <dgm:prSet phldrT="[Text]" custT="1"/>
      <dgm:spPr/>
      <dgm:t>
        <a:bodyPr/>
        <a:lstStyle/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dirty="0"/>
            <a:t>What</a:t>
          </a: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i="0" dirty="0"/>
            <a:t>Great Britain is no longer part of a safety and security zone with the EU.</a:t>
          </a: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i="0" dirty="0"/>
            <a:t>For safety and security: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GB" sz="1800" b="0" i="0" dirty="0"/>
            <a:t>Import requirements for goods from the EU were due to be implemented from 1 July 2022, but the waiver has been extended until 31 January 2025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endParaRPr lang="en-GB" sz="1800" dirty="0"/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GB" sz="1800" b="0" i="0" dirty="0"/>
            <a:t>Export requirements have applied for all movements since 1 October 2021</a:t>
          </a: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GB" sz="1800" b="0" i="0" dirty="0"/>
            <a:t>Declarations continue to be required for imports / exports for countries outside the EU</a:t>
          </a: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endParaRPr lang="en-GB" sz="1300" b="0" i="0" dirty="0"/>
        </a:p>
      </dgm:t>
    </dgm:pt>
    <dgm:pt modelId="{744170DD-DBD6-4EEC-9B89-10582B24E9E7}" type="parTrans" cxnId="{04C4FAEB-43A9-468D-895B-589A27DEC780}">
      <dgm:prSet/>
      <dgm:spPr/>
      <dgm:t>
        <a:bodyPr/>
        <a:lstStyle/>
        <a:p>
          <a:endParaRPr lang="en-GB"/>
        </a:p>
      </dgm:t>
    </dgm:pt>
    <dgm:pt modelId="{E69DFB8A-E235-4636-AA25-ACCA1F736C4C}" type="sibTrans" cxnId="{04C4FAEB-43A9-468D-895B-589A27DEC780}">
      <dgm:prSet/>
      <dgm:spPr/>
      <dgm:t>
        <a:bodyPr/>
        <a:lstStyle/>
        <a:p>
          <a:endParaRPr lang="en-GB"/>
        </a:p>
      </dgm:t>
    </dgm:pt>
    <dgm:pt modelId="{BF181A24-A129-4B77-8B92-33B087832650}">
      <dgm:prSet phldrT="[Text]" custT="1"/>
      <dgm:spPr/>
      <dgm:t>
        <a:bodyPr/>
        <a:lstStyle/>
        <a:p>
          <a:r>
            <a:rPr lang="en-GB" sz="2800" b="1"/>
            <a:t>When</a:t>
          </a:r>
        </a:p>
        <a:p>
          <a:endParaRPr lang="en-GB" sz="1800"/>
        </a:p>
        <a:p>
          <a:r>
            <a:rPr lang="en-GB" sz="1800" b="0" i="0"/>
            <a:t>Declarations are required from:</a:t>
          </a:r>
        </a:p>
        <a:p>
          <a:r>
            <a:rPr lang="en-GB" sz="1800" b="0" i="0"/>
            <a:t>31 January 2025</a:t>
          </a:r>
          <a:r>
            <a:rPr lang="en-GB" sz="1800"/>
            <a:t> </a:t>
          </a:r>
        </a:p>
        <a:p>
          <a:endParaRPr lang="en-GB" sz="1800" dirty="0"/>
        </a:p>
      </dgm:t>
    </dgm:pt>
    <dgm:pt modelId="{CF68373A-12B5-44B9-806E-B0403DC8DA22}" type="parTrans" cxnId="{36D802C4-4000-4A8D-989C-8D0E030EE521}">
      <dgm:prSet/>
      <dgm:spPr/>
      <dgm:t>
        <a:bodyPr/>
        <a:lstStyle/>
        <a:p>
          <a:endParaRPr lang="en-GB"/>
        </a:p>
      </dgm:t>
    </dgm:pt>
    <dgm:pt modelId="{4B3BCE7C-E726-43D8-B655-37128E01A3FD}" type="sibTrans" cxnId="{36D802C4-4000-4A8D-989C-8D0E030EE521}">
      <dgm:prSet/>
      <dgm:spPr/>
      <dgm:t>
        <a:bodyPr/>
        <a:lstStyle/>
        <a:p>
          <a:endParaRPr lang="en-GB"/>
        </a:p>
      </dgm:t>
    </dgm:pt>
    <dgm:pt modelId="{B29D5451-E95F-49A4-83B5-2B5054B03F08}">
      <dgm:prSet phldrT="[Text]" custT="1"/>
      <dgm:spPr/>
      <dgm:t>
        <a:bodyPr/>
        <a:lstStyle/>
        <a:p>
          <a:endParaRPr lang="en-GB" sz="2800" b="1" dirty="0"/>
        </a:p>
        <a:p>
          <a:r>
            <a:rPr lang="en-GB" sz="2800" b="1" dirty="0"/>
            <a:t>Who</a:t>
          </a:r>
        </a:p>
        <a:p>
          <a:r>
            <a:rPr lang="en-GB" sz="1800" b="0" i="0" dirty="0"/>
            <a:t>The legal requirement to submit a declaration lies with the carrier. </a:t>
          </a:r>
        </a:p>
        <a:p>
          <a:r>
            <a:rPr lang="en-GB" sz="1800" b="0" i="0" dirty="0"/>
            <a:t>It is the carrier’s responsibility to make sure that the declaration is submitted within the legal time limits, and it must only be done by a third party with the carrier’s knowledge and consent.</a:t>
          </a:r>
        </a:p>
        <a:p>
          <a:endParaRPr lang="en-GB" sz="1800" b="0" i="0" dirty="0"/>
        </a:p>
        <a:p>
          <a:endParaRPr lang="en-GB" sz="1800" dirty="0"/>
        </a:p>
      </dgm:t>
    </dgm:pt>
    <dgm:pt modelId="{B6E4C9E2-08D9-4537-83A3-9279E813F446}" type="parTrans" cxnId="{0AEEE54E-0C2F-4653-BBC0-0E8C7AD62C03}">
      <dgm:prSet/>
      <dgm:spPr/>
      <dgm:t>
        <a:bodyPr/>
        <a:lstStyle/>
        <a:p>
          <a:endParaRPr lang="en-GB"/>
        </a:p>
      </dgm:t>
    </dgm:pt>
    <dgm:pt modelId="{D250216A-791E-4210-833A-836249D9EACE}" type="sibTrans" cxnId="{0AEEE54E-0C2F-4653-BBC0-0E8C7AD62C03}">
      <dgm:prSet/>
      <dgm:spPr/>
      <dgm:t>
        <a:bodyPr/>
        <a:lstStyle/>
        <a:p>
          <a:endParaRPr lang="en-GB"/>
        </a:p>
      </dgm:t>
    </dgm:pt>
    <dgm:pt modelId="{8AEC1C35-2220-4226-8094-212664FAAF8B}">
      <dgm:prSet phldrT="[Text]" custT="1"/>
      <dgm:spPr/>
      <dgm:t>
        <a:bodyPr/>
        <a:lstStyle/>
        <a:p>
          <a:r>
            <a:rPr lang="en-GB" sz="2800" b="1"/>
            <a:t>How</a:t>
          </a:r>
          <a:endParaRPr lang="en-GB" sz="2400" b="1"/>
        </a:p>
        <a:p>
          <a:r>
            <a:rPr lang="en-GB" sz="1800" b="0" i="0"/>
            <a:t>To submit your declaration, you must be registered for either the:</a:t>
          </a:r>
        </a:p>
        <a:p>
          <a:pPr>
            <a:buFont typeface="Arial" panose="020B0604020202020204" pitchFamily="34" charset="0"/>
            <a:buChar char="•"/>
          </a:pPr>
          <a:r>
            <a:rPr lang="en-GB" sz="1800" b="0" i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Safety and Security (S&amp;S GB) service</a:t>
          </a:r>
          <a:r>
            <a:rPr lang="en-GB" sz="1800" b="0" i="0"/>
            <a:t> for bringing goods into Great Britain</a:t>
          </a:r>
        </a:p>
        <a:p>
          <a:pPr>
            <a:buFont typeface="Arial" panose="020B0604020202020204" pitchFamily="34" charset="0"/>
            <a:buChar char="•"/>
          </a:pPr>
          <a:r>
            <a:rPr lang="en-GB" sz="1800" b="0" i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Import Control System Northern Ireland (ICS NI)</a:t>
          </a:r>
          <a:r>
            <a:rPr lang="en-GB" sz="1800" b="0" i="0"/>
            <a:t> for bringing goods into Northern Ireland</a:t>
          </a:r>
        </a:p>
        <a:p>
          <a:pPr>
            <a:buFont typeface="Arial" panose="020B0604020202020204" pitchFamily="34" charset="0"/>
            <a:buChar char="•"/>
          </a:pPr>
          <a:endParaRPr lang="en-GB" sz="1800" b="0" i="0" dirty="0"/>
        </a:p>
      </dgm:t>
    </dgm:pt>
    <dgm:pt modelId="{2781B12D-778B-4516-8C58-6B5611126978}" type="sibTrans" cxnId="{F2FDAA62-C1FA-4B9C-87B6-BE5CA983D9B1}">
      <dgm:prSet/>
      <dgm:spPr/>
      <dgm:t>
        <a:bodyPr/>
        <a:lstStyle/>
        <a:p>
          <a:endParaRPr lang="en-GB"/>
        </a:p>
      </dgm:t>
    </dgm:pt>
    <dgm:pt modelId="{24DFAC33-C236-4FE9-997D-52E03F48563D}" type="parTrans" cxnId="{F2FDAA62-C1FA-4B9C-87B6-BE5CA983D9B1}">
      <dgm:prSet/>
      <dgm:spPr/>
      <dgm:t>
        <a:bodyPr/>
        <a:lstStyle/>
        <a:p>
          <a:endParaRPr lang="en-GB"/>
        </a:p>
      </dgm:t>
    </dgm:pt>
    <dgm:pt modelId="{270F54E3-DB56-4563-9A06-F9A3D55408D0}" type="pres">
      <dgm:prSet presAssocID="{86C273F9-7BA0-47DE-8AE2-762C695D061B}" presName="diagram" presStyleCnt="0">
        <dgm:presLayoutVars>
          <dgm:dir/>
          <dgm:resizeHandles val="exact"/>
        </dgm:presLayoutVars>
      </dgm:prSet>
      <dgm:spPr/>
    </dgm:pt>
    <dgm:pt modelId="{D6879A27-6C94-4040-8509-3572ABC7A289}" type="pres">
      <dgm:prSet presAssocID="{55D0BF9E-B5DE-4F62-BFB1-6DA5D843D192}" presName="node" presStyleLbl="node1" presStyleIdx="0" presStyleCnt="4" custScaleX="242985" custScaleY="183643" custLinFactNeighborX="-11088" custLinFactNeighborY="5621">
        <dgm:presLayoutVars>
          <dgm:bulletEnabled val="1"/>
        </dgm:presLayoutVars>
      </dgm:prSet>
      <dgm:spPr/>
    </dgm:pt>
    <dgm:pt modelId="{FA2DDEA7-D8BD-4ADD-9429-FD3F76320A38}" type="pres">
      <dgm:prSet presAssocID="{E69DFB8A-E235-4636-AA25-ACCA1F736C4C}" presName="sibTrans" presStyleCnt="0"/>
      <dgm:spPr/>
    </dgm:pt>
    <dgm:pt modelId="{C99356FD-31EA-48EF-BD1F-4C72CE5F30C9}" type="pres">
      <dgm:prSet presAssocID="{BF181A24-A129-4B77-8B92-33B087832650}" presName="node" presStyleLbl="node1" presStyleIdx="1" presStyleCnt="4" custScaleX="92978" custScaleY="123646" custLinFactNeighborX="-1494" custLinFactNeighborY="36572">
        <dgm:presLayoutVars>
          <dgm:bulletEnabled val="1"/>
        </dgm:presLayoutVars>
      </dgm:prSet>
      <dgm:spPr/>
    </dgm:pt>
    <dgm:pt modelId="{E469032F-7008-463E-8F68-54A8E2F28E3D}" type="pres">
      <dgm:prSet presAssocID="{4B3BCE7C-E726-43D8-B655-37128E01A3FD}" presName="sibTrans" presStyleCnt="0"/>
      <dgm:spPr/>
    </dgm:pt>
    <dgm:pt modelId="{43535078-D783-4CD4-9FB0-F4920B6CEAF6}" type="pres">
      <dgm:prSet presAssocID="{8AEC1C35-2220-4226-8094-212664FAAF8B}" presName="node" presStyleLbl="node1" presStyleIdx="2" presStyleCnt="4" custScaleX="190248" custScaleY="136748" custLinFactNeighborX="961" custLinFactNeighborY="16822">
        <dgm:presLayoutVars>
          <dgm:bulletEnabled val="1"/>
        </dgm:presLayoutVars>
      </dgm:prSet>
      <dgm:spPr/>
    </dgm:pt>
    <dgm:pt modelId="{CEAD41AB-A4A4-476F-84D3-68241065E93B}" type="pres">
      <dgm:prSet presAssocID="{2781B12D-778B-4516-8C58-6B5611126978}" presName="sibTrans" presStyleCnt="0"/>
      <dgm:spPr/>
    </dgm:pt>
    <dgm:pt modelId="{321AE990-4250-40D3-A695-7E18039F29D9}" type="pres">
      <dgm:prSet presAssocID="{B29D5451-E95F-49A4-83B5-2B5054B03F08}" presName="node" presStyleLbl="node1" presStyleIdx="3" presStyleCnt="4" custScaleX="160819" custScaleY="131941" custLinFactNeighborX="66" custLinFactNeighborY="19226">
        <dgm:presLayoutVars>
          <dgm:bulletEnabled val="1"/>
        </dgm:presLayoutVars>
      </dgm:prSet>
      <dgm:spPr/>
    </dgm:pt>
  </dgm:ptLst>
  <dgm:cxnLst>
    <dgm:cxn modelId="{F2FDAA62-C1FA-4B9C-87B6-BE5CA983D9B1}" srcId="{86C273F9-7BA0-47DE-8AE2-762C695D061B}" destId="{8AEC1C35-2220-4226-8094-212664FAAF8B}" srcOrd="2" destOrd="0" parTransId="{24DFAC33-C236-4FE9-997D-52E03F48563D}" sibTransId="{2781B12D-778B-4516-8C58-6B5611126978}"/>
    <dgm:cxn modelId="{0AEEE54E-0C2F-4653-BBC0-0E8C7AD62C03}" srcId="{86C273F9-7BA0-47DE-8AE2-762C695D061B}" destId="{B29D5451-E95F-49A4-83B5-2B5054B03F08}" srcOrd="3" destOrd="0" parTransId="{B6E4C9E2-08D9-4537-83A3-9279E813F446}" sibTransId="{D250216A-791E-4210-833A-836249D9EACE}"/>
    <dgm:cxn modelId="{8155F470-3940-4B0A-BEAE-3DBBBC2589C8}" type="presOf" srcId="{BF181A24-A129-4B77-8B92-33B087832650}" destId="{C99356FD-31EA-48EF-BD1F-4C72CE5F30C9}" srcOrd="0" destOrd="0" presId="urn:microsoft.com/office/officeart/2005/8/layout/default"/>
    <dgm:cxn modelId="{F676B4BE-AE2D-4491-B50C-19A667474E9D}" type="presOf" srcId="{86C273F9-7BA0-47DE-8AE2-762C695D061B}" destId="{270F54E3-DB56-4563-9A06-F9A3D55408D0}" srcOrd="0" destOrd="0" presId="urn:microsoft.com/office/officeart/2005/8/layout/default"/>
    <dgm:cxn modelId="{36D802C4-4000-4A8D-989C-8D0E030EE521}" srcId="{86C273F9-7BA0-47DE-8AE2-762C695D061B}" destId="{BF181A24-A129-4B77-8B92-33B087832650}" srcOrd="1" destOrd="0" parTransId="{CF68373A-12B5-44B9-806E-B0403DC8DA22}" sibTransId="{4B3BCE7C-E726-43D8-B655-37128E01A3FD}"/>
    <dgm:cxn modelId="{3CE122D9-AA5A-450C-8392-E909318D8C38}" type="presOf" srcId="{B29D5451-E95F-49A4-83B5-2B5054B03F08}" destId="{321AE990-4250-40D3-A695-7E18039F29D9}" srcOrd="0" destOrd="0" presId="urn:microsoft.com/office/officeart/2005/8/layout/default"/>
    <dgm:cxn modelId="{B04098DF-082F-4F9B-A7D3-D3AF99EB547C}" type="presOf" srcId="{8AEC1C35-2220-4226-8094-212664FAAF8B}" destId="{43535078-D783-4CD4-9FB0-F4920B6CEAF6}" srcOrd="0" destOrd="0" presId="urn:microsoft.com/office/officeart/2005/8/layout/default"/>
    <dgm:cxn modelId="{04C4FAEB-43A9-468D-895B-589A27DEC780}" srcId="{86C273F9-7BA0-47DE-8AE2-762C695D061B}" destId="{55D0BF9E-B5DE-4F62-BFB1-6DA5D843D192}" srcOrd="0" destOrd="0" parTransId="{744170DD-DBD6-4EEC-9B89-10582B24E9E7}" sibTransId="{E69DFB8A-E235-4636-AA25-ACCA1F736C4C}"/>
    <dgm:cxn modelId="{734917FC-D26D-4529-8648-B19F05E31BFC}" type="presOf" srcId="{55D0BF9E-B5DE-4F62-BFB1-6DA5D843D192}" destId="{D6879A27-6C94-4040-8509-3572ABC7A289}" srcOrd="0" destOrd="0" presId="urn:microsoft.com/office/officeart/2005/8/layout/default"/>
    <dgm:cxn modelId="{060939A5-7227-4751-858F-2F046C2C26DF}" type="presParOf" srcId="{270F54E3-DB56-4563-9A06-F9A3D55408D0}" destId="{D6879A27-6C94-4040-8509-3572ABC7A289}" srcOrd="0" destOrd="0" presId="urn:microsoft.com/office/officeart/2005/8/layout/default"/>
    <dgm:cxn modelId="{415A4AC3-B95F-4B4D-8461-53137CCD8A05}" type="presParOf" srcId="{270F54E3-DB56-4563-9A06-F9A3D55408D0}" destId="{FA2DDEA7-D8BD-4ADD-9429-FD3F76320A38}" srcOrd="1" destOrd="0" presId="urn:microsoft.com/office/officeart/2005/8/layout/default"/>
    <dgm:cxn modelId="{F49FA9B0-1360-4DA2-A89F-EA5DE62D9893}" type="presParOf" srcId="{270F54E3-DB56-4563-9A06-F9A3D55408D0}" destId="{C99356FD-31EA-48EF-BD1F-4C72CE5F30C9}" srcOrd="2" destOrd="0" presId="urn:microsoft.com/office/officeart/2005/8/layout/default"/>
    <dgm:cxn modelId="{EF0EB635-FCCF-400F-A95D-2E5AE578D177}" type="presParOf" srcId="{270F54E3-DB56-4563-9A06-F9A3D55408D0}" destId="{E469032F-7008-463E-8F68-54A8E2F28E3D}" srcOrd="3" destOrd="0" presId="urn:microsoft.com/office/officeart/2005/8/layout/default"/>
    <dgm:cxn modelId="{E10C4594-3B9A-49F4-BE21-11A8D1557B96}" type="presParOf" srcId="{270F54E3-DB56-4563-9A06-F9A3D55408D0}" destId="{43535078-D783-4CD4-9FB0-F4920B6CEAF6}" srcOrd="4" destOrd="0" presId="urn:microsoft.com/office/officeart/2005/8/layout/default"/>
    <dgm:cxn modelId="{81C2CD4E-D10D-41B2-AA0E-CBD5AA7CEDDC}" type="presParOf" srcId="{270F54E3-DB56-4563-9A06-F9A3D55408D0}" destId="{CEAD41AB-A4A4-476F-84D3-68241065E93B}" srcOrd="5" destOrd="0" presId="urn:microsoft.com/office/officeart/2005/8/layout/default"/>
    <dgm:cxn modelId="{86254C8F-AD69-48EE-8E46-0C57E063D366}" type="presParOf" srcId="{270F54E3-DB56-4563-9A06-F9A3D55408D0}" destId="{321AE990-4250-40D3-A695-7E18039F29D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79A27-6C94-4040-8509-3572ABC7A289}">
      <dsp:nvSpPr>
        <dsp:cNvPr id="0" name=""/>
        <dsp:cNvSpPr/>
      </dsp:nvSpPr>
      <dsp:spPr>
        <a:xfrm>
          <a:off x="0" y="112370"/>
          <a:ext cx="7995611" cy="362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What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dirty="0"/>
            <a:t>Great Britain is no longer part of a safety and security zone with the EU.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dirty="0"/>
            <a:t>For safety and security: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en-GB" sz="1800" b="0" i="0" kern="1200" dirty="0"/>
            <a:t>Import requirements for goods from the EU were due to be implemented from 1 July 2022, but the waiver has been extended until 31 January 2025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endParaRPr lang="en-GB" sz="1800" kern="1200" dirty="0"/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0" i="0" kern="1200" dirty="0"/>
            <a:t>Export requirements have applied for all movements since 1 October 2021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0" i="0" kern="1200" dirty="0"/>
            <a:t>Declarations continue to be required for imports / exports for countries outside the EU</a:t>
          </a: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GB" sz="1300" b="0" i="0" kern="1200" dirty="0"/>
        </a:p>
      </dsp:txBody>
      <dsp:txXfrm>
        <a:off x="0" y="112370"/>
        <a:ext cx="7995611" cy="3625749"/>
      </dsp:txXfrm>
    </dsp:sp>
    <dsp:sp modelId="{C99356FD-31EA-48EF-BD1F-4C72CE5F30C9}">
      <dsp:nvSpPr>
        <dsp:cNvPr id="0" name=""/>
        <dsp:cNvSpPr/>
      </dsp:nvSpPr>
      <dsp:spPr>
        <a:xfrm>
          <a:off x="8611237" y="1315725"/>
          <a:ext cx="3059513" cy="244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/>
            <a:t>When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/>
            <a:t>Declarations are required from: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/>
            <a:t>31 January 2025</a:t>
          </a:r>
          <a:r>
            <a:rPr lang="en-GB" sz="1800" kern="1200"/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8611237" y="1315725"/>
        <a:ext cx="3059513" cy="2441200"/>
      </dsp:txXfrm>
    </dsp:sp>
    <dsp:sp modelId="{43535078-D783-4CD4-9FB0-F4920B6CEAF6}">
      <dsp:nvSpPr>
        <dsp:cNvPr id="0" name=""/>
        <dsp:cNvSpPr/>
      </dsp:nvSpPr>
      <dsp:spPr>
        <a:xfrm>
          <a:off x="118847" y="3957593"/>
          <a:ext cx="6260258" cy="2699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/>
            <a:t>How</a:t>
          </a:r>
          <a:endParaRPr lang="en-GB" sz="2400" b="1"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/>
            <a:t>To submit your declaration, you must be registered for either the: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0" i="0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Safety and Security (S&amp;S GB) service</a:t>
          </a:r>
          <a:r>
            <a:rPr lang="en-GB" sz="1800" b="0" i="0" kern="1200"/>
            <a:t> for bringing goods into Great Britain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0" i="0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Import Control System Northern Ireland (ICS NI)</a:t>
          </a:r>
          <a:r>
            <a:rPr lang="en-GB" sz="1800" b="0" i="0" kern="1200"/>
            <a:t> for bringing goods into Northern Ireland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GB" sz="1800" b="0" i="0" kern="1200" dirty="0"/>
        </a:p>
      </dsp:txBody>
      <dsp:txXfrm>
        <a:off x="118847" y="3957593"/>
        <a:ext cx="6260258" cy="2699879"/>
      </dsp:txXfrm>
    </dsp:sp>
    <dsp:sp modelId="{321AE990-4250-40D3-A695-7E18039F29D9}">
      <dsp:nvSpPr>
        <dsp:cNvPr id="0" name=""/>
        <dsp:cNvSpPr/>
      </dsp:nvSpPr>
      <dsp:spPr>
        <a:xfrm>
          <a:off x="6678713" y="4052500"/>
          <a:ext cx="5291874" cy="2604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b="1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Who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dirty="0"/>
            <a:t>The legal requirement to submit a declaration lies with the carrier.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dirty="0"/>
            <a:t>It is the carrier’s responsibility to make sure that the declaration is submitted within the legal time limits, and it must only be done by a third party with the carrier’s knowledge and consent.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b="0" i="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6678713" y="4052500"/>
        <a:ext cx="5291874" cy="2604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3F9E-80F7-875F-8475-CB522F25D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C395E-6646-EE1D-D1DA-8EE4C13F6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52F5C-2695-3538-D441-D8A0E96F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14FF0-DBE0-D312-7652-63D87EC4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41EE1-5F31-BA00-18FA-BF1CD770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169B-4E04-9BB1-7999-63E44A1C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7A146-141D-E8F5-4AED-0275BD4AD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4990C-861C-B3B3-B5BE-6D06F007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8406A-CDAF-31F0-914C-F8C11671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08B95-3698-15F1-A3E9-2CDA7A8F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9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49202-15F2-06DE-1789-141BC7DC1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9DC6E-FB91-7E96-DF20-963C7A1BD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D38D6-2374-AFBB-2F16-1B7AD8D7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05BED-EA7F-1DDA-980D-82C85B39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8F7AF-FE30-E2F0-5F85-39A36B1E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9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B0CB-7E26-190E-DE46-109C201E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1C48-F23E-299C-8AA9-7B941864B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D5F2A-840D-206D-383D-E9084489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4E126-D978-C182-5041-ECCA070F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CABB5-50F7-EE65-42DD-E4BC999D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62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CD415-2653-261A-9E2D-65170AC6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0ADD9-8E03-107A-B677-B7BD300A6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9B1FF-34DA-A2DD-F3B5-29E136C1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804C-FA69-62D9-56D2-533C51950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E635-2A86-0023-74B2-A98424FB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EA4B-B520-E1FB-B43D-29364EF76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ABC6D-0EE8-1FCC-6CCB-85CC32431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AC011-3517-7E5C-90DB-9B964BCA8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681A2-CAB7-6031-E3E1-71B570A5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241D1-A00A-6433-B1E3-3BF7C961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0FE60-D5FC-A56B-B2A1-C1A354BD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6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6D1B9-8D52-0EE2-FF42-3CB767816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67EA2-9F67-9209-FABB-F8C35916C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D3C15-316D-0116-D619-BD37BF506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66ED3-2D8A-D760-04B2-15C906A35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9640AC-A516-1668-F2CE-D67A423DB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8DE2DB-B324-5188-84D6-8D512DCA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56C7A-892E-6DDA-703F-1E601C57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C0CC86-D1C0-FC17-8C03-45D50CB14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81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53327-D52F-A17A-2FE7-8ED2E4D2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BD3F4-B3A4-AF91-70E1-74C340195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76D5C-3AF4-8980-63A6-4793E74E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64B55-7B3F-EC4A-84AC-00235C8F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30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E115AC-7A49-4421-9B22-920B4636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0044C-191E-4434-5762-98436849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25DE5-E50C-39BF-5692-C3E86E91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1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8F18-A64F-025C-711C-CBB59BD5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E629F-C865-F897-C5B4-98A9A518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0A6DD1-E064-AF05-8ECA-47A0EF1E1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903E2-6454-18D2-0EA1-8B444387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8A709-C4E1-56CF-9998-44A4AEC76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3491A-2FAE-F994-7D47-C2718A7E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81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8B81A-0445-35B2-86A3-532A08396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7AA8BC-876C-DDA2-8873-A4ECC498D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49505F-6214-9ABD-4ADE-3664B9FC3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934D6-8EDC-5D59-4003-D18529F3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3832B-D2A5-2251-AAD0-CA1DD0F7A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CC60A-2DE7-9D0D-C24A-F5450760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3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E62B5A-1BEE-03CA-8913-C20FDD2DD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70E92-A473-0849-927E-E48602332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2E3A4-F706-A611-D4E8-D090F84FD1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4A6E46-CCF2-4616-84F3-BA27B83FA056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20B7D-F051-43DD-9C52-9952AE563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FC66E-E892-6BCB-C980-EFD6F29F1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41318E-4367-4C3E-A7F9-AACB7749C7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8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97BC4-0533-137A-2001-9BC7C6C5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3979" y="136358"/>
            <a:ext cx="3681663" cy="1195137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Safety &amp; Security GB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26ECEE-66E0-B664-9174-62843753E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780470"/>
              </p:ext>
            </p:extLst>
          </p:nvPr>
        </p:nvGraphicFramePr>
        <p:xfrm>
          <a:off x="136358" y="80211"/>
          <a:ext cx="12055642" cy="6657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349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Safety &amp; Security GB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 Shields</dc:creator>
  <cp:lastModifiedBy>Kelly Shields</cp:lastModifiedBy>
  <cp:revision>1</cp:revision>
  <dcterms:created xsi:type="dcterms:W3CDTF">2024-10-21T09:30:28Z</dcterms:created>
  <dcterms:modified xsi:type="dcterms:W3CDTF">2024-10-21T09:57:45Z</dcterms:modified>
</cp:coreProperties>
</file>